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75" r:id="rId14"/>
    <p:sldId id="274" r:id="rId15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18T17:21:35.829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itle and Vertical Text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Vertical Title and Text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and Content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wo Content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ison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t with Caption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Picture with Caption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TITLE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1652905"/>
            <a:ext cx="13006705" cy="76600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1" name="Google Shape;171;p9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3786505" y="3109595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QUESTIONS RELATED TO ABOVE SLIDES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1185" y="1817370"/>
            <a:ext cx="12640310" cy="68878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16580" y="1689735"/>
            <a:ext cx="12895580" cy="75209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6495" y="1518285"/>
            <a:ext cx="14053185" cy="81210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276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496820" y="2324100"/>
            <a:ext cx="13937615" cy="3784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 panose="020F0502020204030204"/>
              <a:buNone/>
            </a:pPr>
            <a:r>
              <a:rPr lang="en-US" sz="8000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DIFFERING STRANDS WITHIN THE </a:t>
            </a:r>
            <a:br>
              <a:rPr lang="en-US" sz="8000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</a:br>
            <a:r>
              <a:rPr lang="en-US" sz="8000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NON COOPERATION MOVEMENT</a:t>
            </a:r>
            <a:endParaRPr lang="en-US" sz="8000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61310" y="675640"/>
            <a:ext cx="11999595" cy="85578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0445" y="1567180"/>
            <a:ext cx="16083280" cy="77177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39620" y="1123950"/>
            <a:ext cx="13613765" cy="81267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34;p5"/>
          <p:cNvSpPr/>
          <p:nvPr/>
        </p:nvSpPr>
        <p:spPr>
          <a:xfrm>
            <a:off x="3810000" y="3086100"/>
            <a:ext cx="11844130" cy="298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QUESTIONS RELATED TO ABOVE SLIDES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91310" y="1887855"/>
            <a:ext cx="15669895" cy="78492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12110" y="1689735"/>
            <a:ext cx="12742545" cy="75444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4" name="Google Shape;154;p7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46220" y="1722120"/>
            <a:ext cx="11824335" cy="70307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1" name="Google Shape;161;p8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1140" y="1537970"/>
            <a:ext cx="11707495" cy="7470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WPS Presentation</Application>
  <PresentationFormat>Custom</PresentationFormat>
  <Paragraphs>73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Arial</vt:lpstr>
      <vt:lpstr>Calibri</vt:lpstr>
      <vt:lpstr>Cambria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3</cp:revision>
  <dcterms:created xsi:type="dcterms:W3CDTF">2006-08-16T00:00:00Z</dcterms:created>
  <dcterms:modified xsi:type="dcterms:W3CDTF">2023-07-18T12:15:34Z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EAB2F827843C45DCBAEE4BB13920CC48</vt:lpwstr>
  </property>
  <property fmtid="{D5CDD505-2E9C-101B-9397-08002B2CF9AE}" pid="3" name="KSOProductBuildVer">
    <vt:lpwstr>1033-11.2.0.11537</vt:lpwstr>
  </property>
</Properties>
</file>